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7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7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32" r:id="rId147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043EC5-8C7F-436E-B330-6F9B24DC29A4}">
  <a:tblStyle styleId="{73043EC5-8C7F-436E-B330-6F9B24DC29A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92427BB3-9BCB-4042-A8EA-C46B5A501D03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617024FA-6BCF-4176-A457-480336C88C0E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1C130674-43A8-4ACB-B0BE-F0F0153F2F3D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265426E6-9705-4D1C-BA35-69EEEAB12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47" Type="http://schemas.openxmlformats.org/officeDocument/2006/relationships/slide" Target="slides/slide77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51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5.png>
</file>

<file path=ppt/media/image26.jpg>
</file>

<file path=ppt/media/image27.jpg>
</file>

<file path=ppt/media/image28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3.jpg>
</file>

<file path=ppt/media/image44.jpg>
</file>

<file path=ppt/media/image46.jpg>
</file>

<file path=ppt/media/image47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7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2" name="Shape 4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3" name="Google Shape;4353;p7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54" name="Google Shape;4354;p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31.png"/><Relationship Id="rId3" Type="http://schemas.openxmlformats.org/officeDocument/2006/relationships/image" Target="../media/image25.png"/><Relationship Id="rId4" Type="http://schemas.openxmlformats.org/officeDocument/2006/relationships/image" Target="../media/image20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Relationship Id="rId9" Type="http://schemas.openxmlformats.org/officeDocument/2006/relationships/image" Target="../media/image19.png"/><Relationship Id="rId10" Type="http://schemas.openxmlformats.org/officeDocument/2006/relationships/image" Target="../media/image18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1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7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3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0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4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4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6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3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9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45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8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3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2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4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7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4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49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30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12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3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2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6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1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32.png"/><Relationship Id="rId3" Type="http://schemas.openxmlformats.org/officeDocument/2006/relationships/image" Target="../media/image37.png"/><Relationship Id="rId4" Type="http://schemas.openxmlformats.org/officeDocument/2006/relationships/image" Target="../media/image36.png"/><Relationship Id="rId5" Type="http://schemas.openxmlformats.org/officeDocument/2006/relationships/image" Target="../media/image33.jpg"/><Relationship Id="rId6" Type="http://schemas.openxmlformats.org/officeDocument/2006/relationships/image" Target="../media/image35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1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0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16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61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46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57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17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3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9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0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41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20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31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3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9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0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2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33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25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34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6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9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56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48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65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8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2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44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63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13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15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2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47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6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6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35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11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4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2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0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6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52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77.xml"/><Relationship Id="rId3" Type="http://schemas.openxmlformats.org/officeDocument/2006/relationships/hyperlink" Target="http://www.youtube.com/watch?v=RwlhUcSGqgs" TargetMode="External"/><Relationship Id="rId4" Type="http://schemas.openxmlformats.org/officeDocument/2006/relationships/image" Target="../media/image151.jpg"/></Relationships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5" name="Shape 4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6" name="Google Shape;4356;p633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zh-CN"/>
              <a:t>PEPTALK</a:t>
            </a:r>
            <a:endParaRPr/>
          </a:p>
        </p:txBody>
      </p:sp>
      <p:sp>
        <p:nvSpPr>
          <p:cNvPr id="4357" name="Google Shape;4357;p633"/>
          <p:cNvSpPr txBox="1"/>
          <p:nvPr>
            <p:ph idx="1" type="body"/>
          </p:nvPr>
        </p:nvSpPr>
        <p:spPr>
          <a:xfrm>
            <a:off x="3432433" y="137100"/>
            <a:ext cx="40047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/>
              <a:t>When am I ever going to use this?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/>
              <a:t>Everyday! Math is a practice in problem solving and you will have to problem solve everyday no matter what you become.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/>
              <a:t>What we want you to be able to do with math is have </a:t>
            </a:r>
            <a:r>
              <a:rPr lang="zh-CN" u="sng"/>
              <a:t>number fluency, </a:t>
            </a:r>
            <a:r>
              <a:rPr lang="zh-CN"/>
              <a:t>and </a:t>
            </a:r>
            <a:r>
              <a:rPr lang="zh-CN" u="sng"/>
              <a:t>use the things you know to</a:t>
            </a:r>
            <a:r>
              <a:rPr lang="zh-CN"/>
              <a:t> </a:t>
            </a:r>
            <a:r>
              <a:rPr lang="zh-CN" u="sng"/>
              <a:t>solve</a:t>
            </a:r>
            <a:r>
              <a:rPr lang="zh-CN"/>
              <a:t> more and more complex </a:t>
            </a:r>
            <a:r>
              <a:rPr lang="zh-CN" u="sng"/>
              <a:t>problems</a:t>
            </a:r>
            <a:r>
              <a:rPr lang="zh-CN"/>
              <a:t>.</a:t>
            </a:r>
            <a:endParaRPr/>
          </a:p>
        </p:txBody>
      </p:sp>
      <p:pic>
        <p:nvPicPr>
          <p:cNvPr descr="Kid President believes we&amp;#39;re all teachers and we&amp;#39;re all students. What are you  teaching the ..." id="4358" name="Google Shape;4358;p633" title="Kid President&amp;#39;s Pep Talk to Teachers and Students ...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72325" y="127852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